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sldIdLst>
    <p:sldId id="283" r:id="rId3"/>
    <p:sldId id="287" r:id="rId4"/>
    <p:sldId id="256" r:id="rId5"/>
    <p:sldId id="257" r:id="rId6"/>
    <p:sldId id="258" r:id="rId7"/>
    <p:sldId id="259" r:id="rId8"/>
    <p:sldId id="281" r:id="rId9"/>
    <p:sldId id="260" r:id="rId10"/>
    <p:sldId id="282" r:id="rId11"/>
    <p:sldId id="280" r:id="rId12"/>
    <p:sldId id="272" r:id="rId13"/>
    <p:sldId id="261" r:id="rId14"/>
    <p:sldId id="269" r:id="rId15"/>
    <p:sldId id="271" r:id="rId16"/>
    <p:sldId id="263" r:id="rId17"/>
    <p:sldId id="273" r:id="rId18"/>
    <p:sldId id="288" r:id="rId19"/>
    <p:sldId id="264" r:id="rId20"/>
    <p:sldId id="265" r:id="rId21"/>
    <p:sldId id="274" r:id="rId22"/>
    <p:sldId id="267" r:id="rId23"/>
    <p:sldId id="279" r:id="rId24"/>
    <p:sldId id="278" r:id="rId25"/>
    <p:sldId id="262" r:id="rId26"/>
    <p:sldId id="276" r:id="rId27"/>
    <p:sldId id="270" r:id="rId28"/>
    <p:sldId id="277" r:id="rId29"/>
    <p:sldId id="268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8" autoAdjust="0"/>
    <p:restoredTop sz="94660"/>
  </p:normalViewPr>
  <p:slideViewPr>
    <p:cSldViewPr>
      <p:cViewPr>
        <p:scale>
          <a:sx n="60" d="100"/>
          <a:sy n="60" d="100"/>
        </p:scale>
        <p:origin x="-141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80783-B278-435A-9D6F-B64190EDF26E}" type="datetimeFigureOut">
              <a:rPr lang="en-GB" smtClean="0"/>
              <a:t>01/08/2009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C9135-667D-46A4-8AC7-39C48A77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07/7/12/main" val="196225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ln/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86E30AAA-C5A3-48B5-9513-AA3B46F2DF99}" type="slidenum">
              <a:rPr lang="ar-SA" sz="1200" smtClean="0">
                <a:latin typeface="Times New Roman" pitchFamily="18" charset="0"/>
                <a:cs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07/7/12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07/7/12/main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SBU%20logo%20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62600" y="1143000"/>
            <a:ext cx="3022600" cy="2528521"/>
          </a:xfrm>
          <a:prstGeom prst="roundRect">
            <a:avLst>
              <a:gd name="adj" fmla="val 4167"/>
            </a:avLst>
          </a:prstGeom>
          <a:solidFill>
            <a:srgbClr xmlns:mc="http://schemas.openxmlformats.org/markup-compatibility/2006" xmlns:a14="http://schemas.microsoft.com/office/drawing/2007/7/7/main" val="FFFFFF" mc:Ignorable=""/>
          </a:solidFill>
          <a:ln w="76200" cap="sq">
            <a:solidFill>
              <a:srgbClr xmlns:mc="http://schemas.openxmlformats.org/markup-compatibility/2006" xmlns:a14="http://schemas.microsoft.com/office/drawing/2007/7/7/main" val="292929" mc:Ignorable="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xmlns:mc="http://schemas.openxmlformats.org/markup-compatibility/2006" xmlns:a14="http://schemas.microsoft.com/office/drawing/2007/7/7/main" val="C0C0C0" mc:Ignorable=""/>
            </a:contourClr>
          </a:sp3d>
        </p:spPr>
      </p:pic>
      <p:pic>
        <p:nvPicPr>
          <p:cNvPr id="5" name="Picture 4" descr="YESBU%20logo%20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95400" y="1143000"/>
            <a:ext cx="3072741" cy="2590800"/>
          </a:xfrm>
          <a:prstGeom prst="roundRect">
            <a:avLst>
              <a:gd name="adj" fmla="val 4167"/>
            </a:avLst>
          </a:prstGeom>
          <a:solidFill>
            <a:srgbClr xmlns:mc="http://schemas.openxmlformats.org/markup-compatibility/2006" xmlns:a14="http://schemas.microsoft.com/office/drawing/2007/7/7/main" val="FFFFFF" mc:Ignorable=""/>
          </a:solidFill>
          <a:ln w="76200" cap="sq">
            <a:solidFill>
              <a:srgbClr xmlns:mc="http://schemas.openxmlformats.org/markup-compatibility/2006" xmlns:a14="http://schemas.microsoft.com/office/drawing/2007/7/7/main" val="292929" mc:Ignorable="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xmlns:mc="http://schemas.openxmlformats.org/markup-compatibility/2006" xmlns:a14="http://schemas.microsoft.com/office/drawing/2007/7/7/main" val="C0C0C0" mc:Ignorable=""/>
            </a:contourClr>
          </a:sp3d>
        </p:spPr>
      </p:pic>
    </p:spTree>
    <p:extLst>
      <p:ext uri="{BB962C8B-B14F-4D97-AF65-F5344CB8AC3E}">
        <p14:creationId xmlns:p14="http://schemas.microsoft.com/office/powerpoint/2007/7/12/main" val="2724088910"/>
      </p:ext>
    </p:extLst>
  </p:cSld>
  <p:clrMapOvr>
    <a:masterClrMapping/>
  </p:clrMapOvr>
  <p:transition xmlns:p14="http://schemas.microsoft.com/office/powerpoint/2007/7/12/main" spd="med"/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28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val="2229039870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 t="14253" b="9655"/>
          <a:stretch/>
        </p:blipFill>
        <p:spPr bwMode="auto">
          <a:xfrm>
            <a:off x="0" y="0"/>
            <a:ext cx="93726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val="4279328759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bdel Aziz Fathy\Desktop\shonbongo\egyptian_forces.jpg"/>
          <p:cNvPicPr>
            <a:picLocks noChangeAspect="1" noChangeArrowheads="1"/>
          </p:cNvPicPr>
          <p:nvPr/>
        </p:nvPicPr>
        <p:blipFill>
          <a:blip r:embed="rId2"/>
          <a:srcRect r="36667"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43600" y="1905000"/>
            <a:ext cx="283443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</a:t>
            </a:r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 زمان</a:t>
            </a:r>
            <a:endParaRPr lang="en-US" sz="60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bdel Aziz Fathy\Desktop\shonbongo\c.jpeg"/>
          <p:cNvPicPr>
            <a:picLocks noChangeAspect="1" noChangeArrowheads="1"/>
          </p:cNvPicPr>
          <p:nvPr/>
        </p:nvPicPr>
        <p:blipFill>
          <a:blip r:embed="rId2"/>
          <a:srcRect t="28889" r="18333"/>
          <a:stretch>
            <a:fillRect/>
          </a:stretch>
        </p:blipFill>
        <p:spPr bwMode="auto">
          <a:xfrm>
            <a:off x="1219200" y="228600"/>
            <a:ext cx="3733800" cy="3186176"/>
          </a:xfrm>
          <a:prstGeom prst="roundRect">
            <a:avLst>
              <a:gd name="adj" fmla="val 4167"/>
            </a:avLst>
          </a:prstGeom>
          <a:solidFill>
            <a:srgbClr xmlns:mc="http://schemas.openxmlformats.org/markup-compatibility/2006" xmlns:a14="http://schemas.microsoft.com/office/drawing/2007/7/7/main" val="FFFFFF" mc:Ignorable=""/>
          </a:solidFill>
          <a:ln w="76200" cap="sq">
            <a:solidFill>
              <a:srgbClr xmlns:mc="http://schemas.openxmlformats.org/markup-compatibility/2006" xmlns:a14="http://schemas.microsoft.com/office/drawing/2007/7/7/main" val="292929" mc:Ignorable="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xmlns:mc="http://schemas.openxmlformats.org/markup-compatibility/2006" xmlns:a14="http://schemas.microsoft.com/office/drawing/2007/7/7/main" val="C0C0C0" mc:Ignorable="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562600" y="1905000"/>
            <a:ext cx="3215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</a:t>
            </a:r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 زمان</a:t>
            </a:r>
            <a:endParaRPr lang="en-US" sz="60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  <p:pic>
        <p:nvPicPr>
          <p:cNvPr id="8" name="Picture 7" descr="egypt-oldies.jpg"/>
          <p:cNvPicPr>
            <a:picLocks noChangeAspect="1"/>
          </p:cNvPicPr>
          <p:nvPr/>
        </p:nvPicPr>
        <p:blipFill>
          <a:blip r:embed="rId3"/>
          <a:srcRect r="2083" b="27741"/>
          <a:stretch>
            <a:fillRect/>
          </a:stretch>
        </p:blipFill>
        <p:spPr>
          <a:xfrm>
            <a:off x="838200" y="3648550"/>
            <a:ext cx="4495800" cy="2958712"/>
          </a:xfrm>
          <a:prstGeom prst="roundRect">
            <a:avLst>
              <a:gd name="adj" fmla="val 4167"/>
            </a:avLst>
          </a:prstGeom>
          <a:solidFill>
            <a:srgbClr xmlns:mc="http://schemas.openxmlformats.org/markup-compatibility/2006" xmlns:a14="http://schemas.microsoft.com/office/drawing/2007/7/7/main" val="FFFFFF" mc:Ignorable=""/>
          </a:solidFill>
          <a:ln w="76200" cap="sq">
            <a:solidFill>
              <a:srgbClr xmlns:mc="http://schemas.openxmlformats.org/markup-compatibility/2006" xmlns:a14="http://schemas.microsoft.com/office/drawing/2007/7/7/main" val="292929" mc:Ignorable="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xmlns:mc="http://schemas.openxmlformats.org/markup-compatibility/2006" xmlns:a14="http://schemas.microsoft.com/office/drawing/2007/7/7/main" val="C0C0C0" mc:Ignorable=""/>
            </a:contourClr>
          </a:sp3d>
        </p:spPr>
      </p:pic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1905000"/>
            <a:ext cx="3215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</a:t>
            </a:r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 زمان</a:t>
            </a:r>
            <a:endParaRPr lang="en-US" sz="60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  <p:pic>
        <p:nvPicPr>
          <p:cNvPr id="8" name="Picture 7" descr="egypt-old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5368954" cy="3657600"/>
          </a:xfrm>
          <a:prstGeom prst="roundRect">
            <a:avLst>
              <a:gd name="adj" fmla="val 4167"/>
            </a:avLst>
          </a:prstGeom>
          <a:solidFill>
            <a:srgbClr xmlns:mc="http://schemas.openxmlformats.org/markup-compatibility/2006" xmlns:a14="http://schemas.microsoft.com/office/drawing/2007/7/7/main" val="FFFFFF" mc:Ignorable=""/>
          </a:solidFill>
          <a:ln w="76200" cap="sq">
            <a:solidFill>
              <a:srgbClr xmlns:mc="http://schemas.openxmlformats.org/markup-compatibility/2006" xmlns:a14="http://schemas.microsoft.com/office/drawing/2007/7/7/main" val="292929" mc:Ignorable="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xmlns:mc="http://schemas.openxmlformats.org/markup-compatibility/2006" xmlns:a14="http://schemas.microsoft.com/office/drawing/2007/7/7/main" val="C0C0C0" mc:Ignorable=""/>
            </a:contourClr>
          </a:sp3d>
        </p:spPr>
      </p:pic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bdel Aziz Fathy\Desktop\shonbongo\1171390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28570" y="3995678"/>
            <a:ext cx="3215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</a:t>
            </a:r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 حالياً</a:t>
            </a:r>
            <a:endParaRPr lang="en-US" sz="60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bdel Aziz Fathy\Desktop\shonbongo\222641367IFUltC_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5715000" cy="68659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28570" y="1905000"/>
            <a:ext cx="3215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</a:t>
            </a:r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 حالياً</a:t>
            </a:r>
            <a:endParaRPr lang="en-US" sz="60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07/7/12/main" val="1186040680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bdel Aziz Fathy\Desktop\shonbongo\222641367IFUltC_f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7938"/>
            <a:ext cx="5562600" cy="68659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28570" y="1905000"/>
            <a:ext cx="3215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</a:t>
            </a:r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endParaRPr lang="en-US" sz="6000" b="1" dirty="0" smtClean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  <a:p>
            <a:pPr algn="ctr"/>
            <a:r>
              <a:rPr lang="ar-EG" sz="60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 حالياً</a:t>
            </a:r>
            <a:endParaRPr lang="en-US" sz="60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07/7/12/main" val="2929097647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0"/>
            <a:ext cx="3440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حالياً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  <p:pic>
        <p:nvPicPr>
          <p:cNvPr id="4098" name="Picture 2" descr="C:\Documents and Settings\Abdel Aziz Fathy\Desktop\shonbongo\n1256133454_30032319_7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38200"/>
            <a:ext cx="4432300" cy="6019800"/>
          </a:xfrm>
          <a:prstGeom prst="rect">
            <a:avLst/>
          </a:prstGeom>
          <a:noFill/>
        </p:spPr>
      </p:pic>
      <p:pic>
        <p:nvPicPr>
          <p:cNvPr id="4099" name="Picture 3" descr="C:\Documents and Settings\Abdel Aziz Fathy\Desktop\shonbongo\ninjawycroud02dw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Abdel Aziz Fathy\Desktop\shonbongo\ninjawycroud05q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5740" y="838200"/>
            <a:ext cx="921974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bdel Aziz Fathy\Desktop\shonbongo\egypt-people_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895600" y="0"/>
            <a:ext cx="3440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حالياً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http://i.bnet.com/blogs/notebook-b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752600"/>
            <a:ext cx="3630047" cy="3212592"/>
          </a:xfrm>
          <a:prstGeom prst="rect">
            <a:avLst/>
          </a:prstGeom>
          <a:noFill/>
        </p:spPr>
      </p:pic>
      <p:pic>
        <p:nvPicPr>
          <p:cNvPr id="94210" name="Picture 2" descr="http://www.ewc3.org/upload/ressourcen/Pikt/w_no-mobile-circl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3124200" cy="3242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07/7/12/main" val="1974854003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bdel Aziz Fathy\Desktop\shonbongo\P1190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324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895600" y="0"/>
            <a:ext cx="3440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حالياً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07/7/12/main" val="2794451098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Abdel Aziz Fathy\Desktop\shonbongo\2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7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895600" y="0"/>
            <a:ext cx="3440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حالياً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bdel Aziz Fathy\Desktop\shonbongo\n1354930526_30279131_5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895600" y="0"/>
            <a:ext cx="3440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حالياً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1828800"/>
            <a:ext cx="2743200" cy="1143000"/>
          </a:xfrm>
          <a:prstGeom prst="ellipse">
            <a:avLst/>
          </a:prstGeom>
          <a:noFill/>
          <a:ln w="41275" cmpd="dbl">
            <a:solidFill>
              <a:srgbClr xmlns:mc="http://schemas.openxmlformats.org/markup-compatibility/2006" xmlns:a14="http://schemas.microsoft.com/office/drawing/2007/7/7/main" val="FF0000" mc:Ignorable=""/>
            </a:solidFill>
          </a:ln>
          <a:effectLst>
            <a:reflection dist="127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07/7/12/main" val="428413376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Abdel Aziz Fathy\Desktop\shonbongo\2er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895600" y="0"/>
            <a:ext cx="3440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حالياً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07/7/12/main" val="2671401194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bdel Aziz Fathy\Desktop\shonbongo\6a00d8341ce22253ef00e5521f025d8834-8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0"/>
            <a:ext cx="3440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حالياً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bdel Aziz Fathy\Desktop\shonbongo\Pupils_Gama_Abdel_Naser_School_Cai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0"/>
            <a:ext cx="3440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حالياً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07/7/12/main" val="1699791924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416800" cy="556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0"/>
            <a:ext cx="3440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حالياً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5638800" cy="556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0"/>
            <a:ext cx="3440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حالياً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07/7/12/main" val="3458349876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64999">
              <a:srgbClr xmlns:mc="http://schemas.openxmlformats.org/markup-compatibility/2006" xmlns:a14="http://schemas.microsoft.com/office/drawing/2007/7/7/main" val="F0EBD5" mc:Ignorable=""/>
            </a:gs>
            <a:gs pos="100000">
              <a:srgbClr xmlns:mc="http://schemas.openxmlformats.org/markup-compatibility/2006" xmlns:a14="http://schemas.microsoft.com/office/drawing/2007/7/7/main" val="D1C39F" mc:Ignorable="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bdel Aziz Fathy\My Documents\My Received Files\sombongo flag copy hand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xmlns:mc="http://schemas.openxmlformats.org/markup-compatibility/2006" xmlns:a14="http://schemas.microsoft.com/office/drawing/2007/7/7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07/7/7/main" val="000000" mc:Ignorable="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ده كان حال شومبونجو زمان و دلوقتى</a:t>
            </a:r>
            <a:b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</a:br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		           </a:t>
            </a:r>
            <a:b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</a:br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   شمبونجو محتاجالنا من أجل مستقبل أفضل.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ASUS\Downloads\YESBU_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 l="7310" t="1504" r="8143" b="-1504"/>
          <a:stretch/>
        </p:blipFill>
        <p:spPr bwMode="auto">
          <a:xfrm>
            <a:off x="838200" y="609600"/>
            <a:ext cx="2895600" cy="2255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xmlns:mc="http://schemas.openxmlformats.org/markup-compatibility/2006" xmlns:a14="http://schemas.microsoft.com/office/drawing/2007/7/7/main" val="FFFFFF" mc:Ignorable=""/>
            </a:solidFill>
            <a:miter lim="800000"/>
          </a:ln>
          <a:effectLst>
            <a:outerShdw blurRad="254000" algn="tl" rotWithShape="0">
              <a:srgbClr xmlns:mc="http://schemas.openxmlformats.org/markup-compatibility/2006" xmlns:a14="http://schemas.microsoft.com/office/drawing/2007/7/7/main" val="000000" mc:Ignorable="">
                <a:alpha val="43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1676400"/>
            <a:ext cx="5105400" cy="457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Segoe Print" pitchFamily="2" charset="0"/>
              </a:rPr>
              <a:t>Samar </a:t>
            </a:r>
            <a:r>
              <a:rPr lang="en-US" sz="4000" b="1" dirty="0" err="1" smtClean="0">
                <a:solidFill>
                  <a:schemeClr val="tx1"/>
                </a:solidFill>
                <a:latin typeface="Segoe Print" pitchFamily="2" charset="0"/>
              </a:rPr>
              <a:t>Soliman</a:t>
            </a:r>
            <a:r>
              <a:rPr lang="en-US" sz="4000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Segoe Print" pitchFamily="2" charset="0"/>
              </a:rPr>
              <a:t>Ahmed </a:t>
            </a:r>
            <a:r>
              <a:rPr lang="en-US" sz="4000" b="1" dirty="0" err="1" smtClean="0">
                <a:solidFill>
                  <a:schemeClr val="tx1"/>
                </a:solidFill>
                <a:latin typeface="Segoe Print" pitchFamily="2" charset="0"/>
              </a:rPr>
              <a:t>Hegazy</a:t>
            </a:r>
            <a:endParaRPr lang="en-US" sz="4000" b="1" dirty="0" smtClean="0">
              <a:solidFill>
                <a:schemeClr val="tx1"/>
              </a:solidFill>
              <a:latin typeface="Segoe Print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Segoe Print" pitchFamily="2" charset="0"/>
              </a:rPr>
              <a:t>Yehia</a:t>
            </a:r>
            <a:r>
              <a:rPr lang="en-US" sz="4000" b="1" dirty="0" smtClean="0">
                <a:solidFill>
                  <a:schemeClr val="tx1"/>
                </a:solidFill>
                <a:latin typeface="Segoe Print" pitchFamily="2" charset="0"/>
              </a:rPr>
              <a:t> El-</a:t>
            </a:r>
            <a:r>
              <a:rPr lang="en-US" sz="4000" b="1" dirty="0" err="1" smtClean="0">
                <a:solidFill>
                  <a:schemeClr val="tx1"/>
                </a:solidFill>
                <a:latin typeface="Segoe Print" pitchFamily="2" charset="0"/>
              </a:rPr>
              <a:t>Maghraby</a:t>
            </a:r>
            <a:endParaRPr lang="en-US" sz="4000" b="1" dirty="0" smtClean="0">
              <a:solidFill>
                <a:schemeClr val="tx1"/>
              </a:solidFill>
              <a:latin typeface="Segoe Print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Segoe Print" pitchFamily="2" charset="0"/>
              </a:rPr>
              <a:t>Abdel Aziz </a:t>
            </a:r>
            <a:r>
              <a:rPr lang="en-US" sz="4000" b="1" dirty="0" err="1" smtClean="0">
                <a:solidFill>
                  <a:schemeClr val="tx1"/>
                </a:solidFill>
                <a:latin typeface="Segoe Print" pitchFamily="2" charset="0"/>
              </a:rPr>
              <a:t>Fathy</a:t>
            </a:r>
            <a:r>
              <a:rPr lang="en-US" sz="4000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Segoe Print" pitchFamily="2" charset="0"/>
              </a:rPr>
              <a:t>Ahmed </a:t>
            </a:r>
            <a:r>
              <a:rPr lang="en-US" sz="4000" b="1" dirty="0" err="1" smtClean="0">
                <a:solidFill>
                  <a:schemeClr val="tx1"/>
                </a:solidFill>
                <a:latin typeface="Segoe Print" pitchFamily="2" charset="0"/>
              </a:rPr>
              <a:t>Refaat</a:t>
            </a:r>
            <a:r>
              <a:rPr lang="en-US" sz="4000" b="1" dirty="0" smtClean="0">
                <a:solidFill>
                  <a:schemeClr val="tx1"/>
                </a:solidFill>
                <a:latin typeface="Segoe Print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12" name="Picture 11" descr="YESBU%20logo%20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2000" y="3276600"/>
            <a:ext cx="2260600" cy="1891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xmlns:mc="http://schemas.openxmlformats.org/markup-compatibility/2006" xmlns:a14="http://schemas.microsoft.com/office/drawing/2007/7/7/main" val="FFFFFF" mc:Ignorable=""/>
            </a:solidFill>
            <a:miter lim="800000"/>
          </a:ln>
          <a:effectLst>
            <a:outerShdw blurRad="254000" algn="tl" rotWithShape="0">
              <a:srgbClr xmlns:mc="http://schemas.openxmlformats.org/markup-compatibility/2006" xmlns:a14="http://schemas.microsoft.com/office/drawing/2007/7/7/main" val="000000" mc:Ignorable="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07/7/12/main" val="2576436384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bdel Aziz Fathy\My Documents\My Received Files\sombongo flag copy hand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xmlns:mc="http://schemas.openxmlformats.org/markup-compatibility/2006" xmlns:a14="http://schemas.microsoft.com/office/drawing/2007/7/7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07/7/7/main" val="000000" mc:Ignorable="">
                <a:alpha val="43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1000"/>
            <a:ext cx="6400800" cy="1752600"/>
          </a:xfrm>
        </p:spPr>
        <p:txBody>
          <a:bodyPr>
            <a:normAutofit/>
          </a:bodyPr>
          <a:lstStyle/>
          <a:p>
            <a:r>
              <a:rPr lang="ar-EG" sz="66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جمهورية شومبونجو</a:t>
            </a:r>
            <a:endParaRPr lang="en-US" sz="66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bdel Aziz Fathy\Desktop\shonbongo\Back_To_Egypt_by_Green_As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0"/>
            <a:ext cx="3472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زمان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bdel Aziz Fathy\Desktop\shonbongo\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771"/>
            <a:ext cx="9144000" cy="687977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0"/>
            <a:ext cx="3472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زمان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bdel Aziz Fathy\Desktop\shonbongo\trt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Abdel Aziz Fathy\Desktop\shonbongo\hjkj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95600" y="0"/>
            <a:ext cx="3472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زمان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bdel Aziz Fathy\Desktop\shonbongo\trt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95600" y="0"/>
            <a:ext cx="3472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زمان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07/7/12/main" val="4283605168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bdel Aziz Fathy\Desktop\shonbongo\tyt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0"/>
            <a:ext cx="3472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زمان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bdel Aziz Fathy\Desktop\shonbongo\tyt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Documents and Settings\Abdel Aziz Fathy\Desktop\shonbongo\hhfr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0"/>
            <a:ext cx="3472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 smtClean="0">
                <a:ln w="17780" cmpd="sng">
                  <a:solidFill>
                    <a:srgbClr xmlns:mc="http://schemas.openxmlformats.org/markup-compatibility/2006" xmlns:a14="http://schemas.microsoft.com/office/drawing/2007/7/7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07/7/7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07/7/7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07/7/7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07/7/7/main" val="000000" mc:Ignorable=""/>
                  </a:outerShdw>
                </a:effectLst>
              </a:rPr>
              <a:t>شومبونجو زمان</a:t>
            </a:r>
            <a:endParaRPr lang="en-US" sz="4800" b="1" dirty="0">
              <a:ln w="17780" cmpd="sng">
                <a:solidFill>
                  <a:srgbClr xmlns:mc="http://schemas.openxmlformats.org/markup-compatibility/2006" xmlns:a14="http://schemas.microsoft.com/office/drawing/2007/7/7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07/7/7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07/7/7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07/7/7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07/7/7/main" val="000000" mc:Ignorable="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07/7/12/main" val="2186349058"/>
      </p:ext>
    </p:extLst>
  </p:cSld>
  <p:clrMapOvr>
    <a:masterClrMapping/>
  </p:clrMapOvr>
  <p:transition xmlns:p14="http://schemas.microsoft.com/office/powerpoint/2007/7/12/main">
    <p:fade thruBlk="1"/>
  </p:transition>
  <p:timing>
    <p:tnLst>
      <p:par>
        <p:cTn xmlns:p14="http://schemas.microsoft.com/office/powerpoint/2007/7/12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2009-08-01T11:51:48Z</outs:dateTime>
      <outs:isPinned>true</outs:isPinned>
    </outs:relatedDate>
    <outs:relatedDate>
      <outs:type>2</outs:type>
      <outs:displayName>Created</outs:displayName>
      <outs:dateTime>2006-08-16T00:00:00Z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/>
      <outs:source>0</outs:source>
      <outs:isPinned>true</outs:isPinned>
    </outs:relatedPeopleItem>
    <outs:relatedPeopleItem>
      <outs:category>Last modified by</outs:category>
      <outs:people>
        <outs:relatedPerson>
          <outs:displayName>Ahmed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50AF04B4-ECB4-485E-A4F1-AAA6E4E63760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71</Words>
  <Application>Microsoft Office PowerPoint</Application>
  <PresentationFormat>On-screen Show (4:3)</PresentationFormat>
  <Paragraphs>42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ده كان حال شومبونجو زمان و دلوقتى                  شمبونجو محتاجالنا من أجل مستقبل أفضل.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Ahmed</cp:lastModifiedBy>
  <cp:revision>78</cp:revision>
  <dcterms:created xsi:type="dcterms:W3CDTF">2006-08-16T00:00:00Z</dcterms:created>
  <dcterms:modified xsi:type="dcterms:W3CDTF">2009-08-01T12:19:09Z</dcterms:modified>
</cp:coreProperties>
</file>